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0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545E-BE75-4C2A-B7B8-EB5F5C37A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F8A83-77A6-49F3-83FD-2982892A1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CC8A1-540B-49BE-BC8A-A064F705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07212-CF2F-4ACE-804D-CB3CDEA1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DE62-F4AE-415B-9A56-99AB2172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5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A7C0-D5E8-443E-9BF1-1DE7A2FC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59E60-E976-4677-8289-33FD345D0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1FCF1-D724-4CEA-B634-1379F06D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B3565-ABDC-4DA1-9C5D-DEA2941F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BF9-1168-476A-8AA3-306D2B83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8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A0839-144A-4B15-A3EE-75BC74ED5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0FC50-07AB-48AB-B4F5-658294EB9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C3A1-2169-4DC0-8D1B-DF20CD3C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E0CA-96C2-4EAA-83B4-76AC5057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CCFD-E9DB-494F-B123-2156C737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E1D4-E169-4155-96D0-71CF7D12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1ADD-7F2A-453F-B1D3-6DF94739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C0441-0B94-481D-A539-3397C1E2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94A26-065D-429C-A92E-77F3941D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AB9-EB63-498A-9123-639F00382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4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F7D8-DD86-471B-AC56-2C6EC439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8ACCF-10EE-4F63-BCC5-3B9F8467C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548C9-7C3C-4B53-912C-FDF2EE9F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8F4F1-A972-40DC-90C5-79631C7D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AEB54-CBB0-4C88-AD99-0ED1461B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DA78-A007-4D65-8895-AC7EF7B1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56A3-780A-4D8D-8E99-073960CAE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28168-F3AA-4897-B468-F3535A026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BBB32-6FF9-41BD-9E4F-7A434582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8BAC8-0FF6-4A42-AAC0-8200E63E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E4196-AD74-4864-9507-68BD7663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B951-4EAC-48DC-B973-8C6FBE17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2D34E-874B-4961-AE9B-6FD8954AF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A4F2B-E964-4E08-8DFB-2ACDFD9D5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90C69-B07C-47A1-8FA3-10316452A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0EB70-2FA8-4F06-A3C4-7CFFEE519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F06EA9-87C6-4ECC-A32A-419A14AE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FC094-4021-43E5-B349-2F648859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53C34-3E97-42DA-AFB4-D15D145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18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2B73-03AB-4367-BFE5-E7822123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0CD5D-5044-4993-B246-B0CEA48F0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83718-97BD-40BD-AF53-78765094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4AB67-3565-4B7E-866B-A6CE7CD8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38394-B749-4CF6-9C4E-70BB440D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826A0-C6D5-4F11-BB57-B752BF3A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0655-542B-4741-A8A6-F9AFB5E6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5F78-A9E1-4142-BBEE-868F3580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3ED0-80D0-48E1-BFB6-74B3760B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8E267-5C20-4385-9A9A-408388F37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295BC-9377-4A5C-9D75-3FFFEF1DF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EA07C-7137-4C93-AE55-9BFEF80D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3C7D7-8562-4208-B0B9-464E058CC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7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CDEA-0A4D-4EF3-8B97-498105F4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7FAA4-20E8-4ADC-864F-65591D339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CDF59-D874-4385-BEE2-AB2341140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82457-AC93-4339-A94D-C1D114AD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F0B0-4DA2-4E8C-AE95-33910CC26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C0F93-6E11-4E42-92DE-4CC452BB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8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87DFC-1EE8-45D2-A043-524B79AD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C5E6-2E29-4934-BEAD-DE857975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1DF91-B8F9-4812-A33A-1363D26A1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89D4-E283-4FE2-9AB3-D1258A28B3D3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E357-48B6-4B85-B0EA-3337663AE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F5DC-9C30-4A35-8FB5-9A9520D19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586A0-ED8C-4818-9DA3-F3405D0C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7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F1C8-CBE5-41B8-B7D1-BF0D9320E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0958F-5B54-436A-BEBF-A20EE387F9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6E39-CC64-461C-8FF0-6E08C07C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185862"/>
            <a:ext cx="8677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0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01F6-E5C9-41F6-932D-E86DA306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83461-A845-4344-A6AE-8D439C48D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4BF5-0D57-4C75-9F4F-4685853A4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04925"/>
            <a:ext cx="81534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5A75-ABFE-4854-9694-5DACB83B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6B726-E91F-4DD0-B47E-50145356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2B816-F8FF-4AD3-87D8-54B6D715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185862"/>
            <a:ext cx="83915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0CA7-42F4-437B-99DD-DE35B35E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06963-34D6-42F9-A7A3-EA7295B2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79B6A-B800-41FD-B038-971C14C87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43025"/>
            <a:ext cx="8353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6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148C-BA77-4BD9-90A6-93663996C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2EE4-3BA5-4F79-9B68-56FB1CAA7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7FA1B-9202-49F4-A6D2-738034FDC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81150"/>
            <a:ext cx="7696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A882-6BD2-41DD-B4F8-4F2C902D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F5313-268E-4536-9103-C82A68024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BC532-CAF3-4294-A074-4CD42010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14450"/>
            <a:ext cx="8458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4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965C-E94E-45DD-B978-74F5BA98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D3407-7AAC-4432-9D8D-3715F47A3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9C760-4394-4086-A171-7AB9C5A4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00162"/>
            <a:ext cx="8353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5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B808-2070-41A4-A916-132C056C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52AC0-C929-443B-A796-AF0FC5510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9E28-B9FE-4505-BACF-DB7E1782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352550"/>
            <a:ext cx="84867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DF15-1B67-4C27-BED9-78E11D22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C30F-4D65-464B-8208-EEE181DD5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3AC99-9F56-433C-A71E-A9E9BE59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66825"/>
            <a:ext cx="83439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5965-4241-4EF8-8AE2-2A693AC3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A716-64E9-4392-9B82-829A3801E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6634E-AF92-4033-9C32-7A63CF69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43025"/>
            <a:ext cx="80391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3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11AE-D730-43AE-B4F8-646DD5F91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FFEF-8C2A-46BD-B6B2-F2F04D544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DE2A7-1F4D-4768-9668-B2A43B27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90650"/>
            <a:ext cx="82105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6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4CD3-2326-42C3-9BDF-7FA81622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834A-93D9-48FE-820E-B1A27D4A3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7365A-4AF2-478B-800D-8C35880E3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52550"/>
            <a:ext cx="8534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3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BC5A-D2D3-438E-8749-0FA5BB18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EDBA-3FB1-4C69-B1BE-20DC79D0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F003D-FF70-41FF-B4E2-F099E313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414462"/>
            <a:ext cx="84296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5824-263A-46A1-88AA-D7808007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78E84-B49D-482F-9E88-91CF307B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9FC1-B756-4B0D-A466-2D3A2D7C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66825"/>
            <a:ext cx="83343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65EE4-8427-4F5F-8122-5BA39F28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7E622-2385-4BD7-B4E6-E156AAAB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FBF75-A4A7-4A4D-B8CA-DF4EAFDB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257300"/>
            <a:ext cx="8267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9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515E-CD14-40AC-9799-6EDDBF64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2DC9-7D68-456C-A508-E20D8C2E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79563-480D-47EC-ACCA-6070AADD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66837"/>
            <a:ext cx="84582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2FB97-35F6-4C21-B7AA-3064E6D4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5AAF-60AD-4E74-81AA-B2746028C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7E4F4-07E2-45AE-9D1D-2FC31705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52562"/>
            <a:ext cx="81534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0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E064-70FA-48C3-8281-2B6E4808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F714-EAED-49D3-AE23-43969E40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933CF-0A3F-404C-B794-D06EA23F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04937"/>
            <a:ext cx="82010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9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26EF-BA8A-4F88-9E63-AE62DF05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E039-1A86-4118-B5DA-EB298CFA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65999-85CD-4875-8F77-1E343C1B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57312"/>
            <a:ext cx="82962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6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D90D-01D8-4201-935B-842BEAC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0D73-85EA-40EE-8AA2-DE659A1C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B2A44-FCEC-4419-9A9E-6EDC818A8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33562"/>
            <a:ext cx="77724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E641-18BE-48EA-9ADF-CE3939A3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A41F-CFF1-4283-9E1E-3AE31113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CA2C6-140A-40A9-A2A2-E8562B98B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43025"/>
            <a:ext cx="7953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03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14DA-05DA-4B20-8BF1-F1AAE8E7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59F6-5789-48FF-9E2E-D76F0BFD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2C261-FFE5-44EC-B254-3532FD0C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33500"/>
            <a:ext cx="76295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547-0047-466A-8E3B-3071B580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94A5B-5AD0-4B7C-906E-AAA3A14E2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856F0-199E-4C5C-B975-7CC53E70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19225"/>
            <a:ext cx="79152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7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633B-1633-4011-B1C3-F012678C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FAB6-6F49-4C96-974B-BC44F362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4D259-4753-42BE-B6D3-2F509D6B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385887"/>
            <a:ext cx="7734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3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2663-CE39-4A90-9650-78425BED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C095-E450-4335-BFB7-82EE5CED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92620-3315-4924-B5FE-B0D58C82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633537"/>
            <a:ext cx="80676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6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700F-B171-4D95-A545-F0D6B70E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FE7E-C2AE-4EAB-BDFC-B20EAFCA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E6809-22C4-44C2-B22A-287A85008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733550"/>
            <a:ext cx="82391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826D-0BCD-448A-92BF-D8E15742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7EB12-157C-4C52-B196-968987499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EAFCC-5125-43DC-8ADD-8A4381FA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38262"/>
            <a:ext cx="82486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F2C1-3D8A-459B-81A1-5CA50B10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6912-CF3B-4E82-8401-22F38935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1DAFB-1A70-4EC3-9AC8-197CCA7D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6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5D6F-C47B-4606-BE9D-DBB74397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F9F8-DCE6-475F-BE1D-3F783C0A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6E649-DC47-4940-8D65-2AD4B9B4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414462"/>
            <a:ext cx="77533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8A3-7F63-4B01-B0DF-B7E5C6EB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9AD3-DA53-4E5D-8878-8274F6FD3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78DB0-BAAA-4726-BDCC-3E1E59BE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23975"/>
            <a:ext cx="81057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37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C260-F24B-4221-84F7-3743C733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278CF-CD20-4214-A487-89B54271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77BBD-B863-4C90-A09B-B1F49D8F0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76362"/>
            <a:ext cx="83439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3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46EF-71D6-4639-BEDF-528FC967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104B-A7D5-4F7B-B76F-683908EF5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F5F40-E300-4214-B8EA-EB3D2E365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419225"/>
            <a:ext cx="77914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74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0377-6B72-4B73-8E42-C1323F5B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6FEE3-FD1E-4BC3-8D3D-60494C85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4530-CE04-4CA7-8942-ABA86DBD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43025"/>
            <a:ext cx="8305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9351-526C-495A-8D84-CC2B188C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1AD1-A3F5-4508-9F50-3ED5F6653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704FE-4090-4893-93FE-8283BDC4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04925"/>
            <a:ext cx="80391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3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2018-8983-4EF0-AF93-73DF8B38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65E6-411E-43EE-83A7-BFBBF6F8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0B51B-9482-40F3-8E92-843ED511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66837"/>
            <a:ext cx="8229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66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01BB-7752-4A61-B1A1-DE2D3E9F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E1E5-7DC0-471F-8238-F8622D89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277B4-5EB3-40B6-AD56-B54A2E96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476375"/>
            <a:ext cx="82486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80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E26B-F9EC-4615-9970-83874305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FB6F-E0E0-4F8D-812C-B90D2E1CE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383EF-7224-4803-A80D-33DF5782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52550"/>
            <a:ext cx="7924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6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CAC1-49EE-41D7-A5EA-0EE7E198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CC6ED-E2EE-47EB-8B70-207CCD6A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A7A72-5CD5-482D-AB28-C7B2A949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5937"/>
            <a:ext cx="77724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5FFD-3A59-42E4-805E-348A8E9E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278A-0838-489F-A85E-42EE057D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8879F-E0C3-4913-8DE5-4936AE03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404937"/>
            <a:ext cx="7972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7356-F7E1-4B97-A196-72009C4E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FFE0-BFB0-4675-ABAE-8313057F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F42B5-2A43-4615-84D5-6366771E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300162"/>
            <a:ext cx="85534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7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B01E-B1D6-4550-B37B-D3ED4052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35D6-6C5B-4DF1-9DD6-093C09071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D3D9D-E50D-40E8-963E-24C5318E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09725"/>
            <a:ext cx="81153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6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5CE7-0B7C-401E-936D-8BAE3F8F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F695-242B-42D8-A1B8-F284D6C46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3C640-06B2-4BAB-95CE-D928172D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423987"/>
            <a:ext cx="75914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6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3F70-F89A-4F4D-86EF-BD9A2C70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5FA92-C735-4EDC-BDBB-18942E41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A10BE-5F29-4E05-BC91-0E0765EF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714500"/>
            <a:ext cx="7553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24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B7C8-03B9-4DE2-94CD-3793D384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193D2-7599-4951-98A9-1C3174FD5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664C1-54A8-424B-9576-CD5771F1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62075"/>
            <a:ext cx="8305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F452-714D-40F0-AE7E-59B469ED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9F20-263B-4195-8AD2-BE7751F5A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69F4F-CB42-4F42-8B3C-5BDDCE89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47775"/>
            <a:ext cx="8620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22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CC35-625D-4834-8F72-26DC051EF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CBC8-0F91-4E00-A63D-96CB94E75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5E4BC-E69C-4789-A737-DC396384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400175"/>
            <a:ext cx="8391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49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3D1E-3F1C-4E90-B74F-2004C139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D615-4FF4-4D73-A718-DE83030BE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D5ED0-A96C-43D0-AAFF-637204DE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52550"/>
            <a:ext cx="8229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4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3382-86E6-451E-B2C5-656131F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53DC-4F96-4990-8B79-455B42DC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BF61E-B87E-47A2-8547-1A7ED180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43025"/>
            <a:ext cx="82105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51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9611-4B6F-44B1-BD71-6E2CF870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367C2-FD17-4A65-9F9D-6F472361D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9CC70-BB6D-4459-ADE5-C290EE2C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335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72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D8A-F10A-4C25-BCD2-C522FD3C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15D1-17BA-4A56-A5D7-7F05A4EA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FDAC7-7C39-4A2E-9087-BC20DAB7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19212"/>
            <a:ext cx="84105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2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0CCA-A715-4E86-8320-CEE69B93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8096-02F3-42F5-8F97-2A22B035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8319-D05E-40CC-A5F4-3C4FFE2F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43050"/>
            <a:ext cx="8239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1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349C-F325-4471-B049-CB38DBF3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3D665-6A64-4535-AC0C-2A32EA59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C67E-B06E-4C18-8F69-8C673126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76350"/>
            <a:ext cx="82772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55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79AF-8531-4E49-B8D9-2CD61817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2934-70B9-4405-BD1C-F9531B36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9D0EA-7F98-4CA0-A960-2134C182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76375"/>
            <a:ext cx="80486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3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8765-A9FD-46C9-905F-DB27E2CB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23787-9F86-4B2F-A224-82F146654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E4EF1-5B8D-4CCF-8F1F-7FA9115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90650"/>
            <a:ext cx="7629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DD77-4375-4EEF-96EC-A0911192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AD19-B3D0-4C9B-B346-7B4FB7A0E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731C8-26BC-42A6-8F40-E6A151BD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66837"/>
            <a:ext cx="8505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5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6B4F-B5A5-4356-9FCA-748010BE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42DB-0603-41AF-9107-AB044C84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6D863-76C6-419A-9614-744DED39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4462"/>
            <a:ext cx="80486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29B0-18E3-4E89-9895-97A79A50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16928-600B-436A-90F8-F579B37DD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14EF-899B-4766-B461-FB683485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438275"/>
            <a:ext cx="8515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941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D8F3-B143-4412-8D17-3BA1A30F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A2AA-65D3-4470-978D-648E15C53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CB7BA-A150-4C52-81CE-D9113DF0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76387"/>
            <a:ext cx="8029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98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5993-FC8D-4D4F-8110-2273FD1C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BA81-84FD-4B14-B52E-2F419C5C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31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9A1B-B3F6-49BE-AD58-90FEBF31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13D4-9440-4C9D-84C1-B9728845E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77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D27C-7C3A-4A12-8CED-7BADBA60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66F6F-F933-416F-B269-632BC003A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05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6D20-5C3E-4909-B7D0-88C32006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F1C76-107B-4234-8360-A1A80835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96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C29A-B4AD-4025-B8BE-2BF842C7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D125-1C57-44D8-AE93-74B18FA0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31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9D21-3FBA-4F8A-92CD-8CB8767B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292B-D442-42E2-A04F-15CDED68C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73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F09C-6441-48B5-BB99-656482CB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8902-9927-46E8-A0DA-434756F55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66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836F-47E1-4599-9FAA-57BFBE17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3660-525E-4718-B2EC-0791B4713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5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68A0-6153-4C5F-9F56-51D0F8C8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30B3-4B14-4477-8D09-D6CF208E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2A5AF-0210-4F95-AF31-CD6F6A23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19212"/>
            <a:ext cx="8248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4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598D-EA42-47DD-8DC6-EF492AF8E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12D7-6897-43B0-9F54-05A211E96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46F0B-013D-4D27-ACDA-E9362AD4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62062"/>
            <a:ext cx="8296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1F5E-20B6-4B9E-9CD5-AFB370C1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3E2AC-5888-4547-AE67-703D69FEA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8158E-78FF-4467-90B8-51BD82D9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28725"/>
            <a:ext cx="82486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9648B75D632F418F95F1BE46CB7253" ma:contentTypeVersion="9" ma:contentTypeDescription="Create a new document." ma:contentTypeScope="" ma:versionID="e97c2aeebda33dd0a03d38c280b37aed">
  <xsd:schema xmlns:xsd="http://www.w3.org/2001/XMLSchema" xmlns:xs="http://www.w3.org/2001/XMLSchema" xmlns:p="http://schemas.microsoft.com/office/2006/metadata/properties" xmlns:ns2="dc10550c-c4e1-4aa7-a0cf-843d837164d3" targetNamespace="http://schemas.microsoft.com/office/2006/metadata/properties" ma:root="true" ma:fieldsID="aee2b288ff6b519a31b57a16cf4e13cb" ns2:_="">
    <xsd:import namespace="dc10550c-c4e1-4aa7-a0cf-843d837164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0550c-c4e1-4aa7-a0cf-843d83716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B45C2D-9A0F-4F7F-AB29-015915371422}"/>
</file>

<file path=customXml/itemProps2.xml><?xml version="1.0" encoding="utf-8"?>
<ds:datastoreItem xmlns:ds="http://schemas.openxmlformats.org/officeDocument/2006/customXml" ds:itemID="{E732799F-C360-4CD0-B099-3BE098623F63}"/>
</file>

<file path=customXml/itemProps3.xml><?xml version="1.0" encoding="utf-8"?>
<ds:datastoreItem xmlns:ds="http://schemas.openxmlformats.org/officeDocument/2006/customXml" ds:itemID="{2D173F4B-AA36-416F-9694-4D13A186D7AE}"/>
</file>

<file path=docProps/app.xml><?xml version="1.0" encoding="utf-8"?>
<Properties xmlns="http://schemas.openxmlformats.org/officeDocument/2006/extended-properties" xmlns:vt="http://schemas.openxmlformats.org/officeDocument/2006/docPropsVTypes">
  <TotalTime>9099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13</cp:revision>
  <dcterms:created xsi:type="dcterms:W3CDTF">2022-07-15T15:31:35Z</dcterms:created>
  <dcterms:modified xsi:type="dcterms:W3CDTF">2022-07-25T05:22:29Z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17d80d-b29e-4564-bcc8-1d711dae1c3a_Enabled">
    <vt:lpwstr>true</vt:lpwstr>
  </property>
  <property fmtid="{D5CDD505-2E9C-101B-9397-08002B2CF9AE}" pid="3" name="MSIP_Label_1717d80d-b29e-4564-bcc8-1d711dae1c3a_SetDate">
    <vt:lpwstr>2022-07-15T15:31:42Z</vt:lpwstr>
  </property>
  <property fmtid="{D5CDD505-2E9C-101B-9397-08002B2CF9AE}" pid="4" name="MSIP_Label_1717d80d-b29e-4564-bcc8-1d711dae1c3a_Method">
    <vt:lpwstr>Privileged</vt:lpwstr>
  </property>
  <property fmtid="{D5CDD505-2E9C-101B-9397-08002B2CF9AE}" pid="5" name="MSIP_Label_1717d80d-b29e-4564-bcc8-1d711dae1c3a_Name">
    <vt:lpwstr>1717d80d-b29e-4564-bcc8-1d711dae1c3a</vt:lpwstr>
  </property>
  <property fmtid="{D5CDD505-2E9C-101B-9397-08002B2CF9AE}" pid="6" name="MSIP_Label_1717d80d-b29e-4564-bcc8-1d711dae1c3a_SiteId">
    <vt:lpwstr>96ece526-9c7d-48b0-8daf-8b93c90a5d18</vt:lpwstr>
  </property>
  <property fmtid="{D5CDD505-2E9C-101B-9397-08002B2CF9AE}" pid="7" name="MSIP_Label_1717d80d-b29e-4564-bcc8-1d711dae1c3a_ActionId">
    <vt:lpwstr>5fb1cd80-1168-4209-97c7-6569bea9e7e5</vt:lpwstr>
  </property>
  <property fmtid="{D5CDD505-2E9C-101B-9397-08002B2CF9AE}" pid="8" name="MSIP_Label_1717d80d-b29e-4564-bcc8-1d711dae1c3a_ContentBits">
    <vt:lpwstr>0</vt:lpwstr>
  </property>
  <property fmtid="{D5CDD505-2E9C-101B-9397-08002B2CF9AE}" pid="9" name="ContentTypeId">
    <vt:lpwstr>0x010100E59648B75D632F418F95F1BE46CB7253</vt:lpwstr>
  </property>
</Properties>
</file>